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71" autoAdjust="0"/>
  </p:normalViewPr>
  <p:slideViewPr>
    <p:cSldViewPr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7229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83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367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79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134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462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13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95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143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80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095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00562-8AB2-4157-8027-26684E8DD33E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EC67D-46F7-4631-8560-777DF199D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78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1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2464" cy="81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2736"/>
            <a:ext cx="2905711" cy="256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189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27384"/>
            <a:ext cx="9144000" cy="401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084037"/>
            <a:ext cx="9143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Дополнительные возможности образовательной карты: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Оплата льготного плана ответственным за питание сотрудником (по «одной кнопке»)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Оплата платного плана питания без необходимости носить «пачки» карт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Оснащение турникетным оборудованием дополнительных школ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Отправка отчетов директорам школ на электронную почту о посещении учениками и сотрудниками образовательного учреждения (во сколько человек пришел-вышел), если установлена система контроля и управления доступом (турникеты)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Согласование с Департаментом продовольствия и социального питания г. Казани электронной схемы подачи заявок на поставку рационов питания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54548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80125"/>
            <a:ext cx="9144000" cy="3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62622"/>
            <a:ext cx="91439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Просим обратить внимание на следующую информацию: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Сбор подписей для выпуска карт производится классными руководителями. С Договором оферты можно будет ознакомиться/скачать на сайте </a:t>
            </a:r>
            <a:r>
              <a:rPr lang="en-US" b="1" u="sng" dirty="0" smtClean="0"/>
              <a:t>obrkarta.ru</a:t>
            </a:r>
            <a:r>
              <a:rPr lang="ru-RU" dirty="0" smtClean="0"/>
              <a:t>. Форму листа заявок</a:t>
            </a:r>
            <a:r>
              <a:rPr lang="en-US" dirty="0" smtClean="0"/>
              <a:t> </a:t>
            </a:r>
            <a:r>
              <a:rPr lang="ru-RU" dirty="0" smtClean="0"/>
              <a:t>для выпуска </a:t>
            </a:r>
            <a:r>
              <a:rPr lang="ru-RU" dirty="0"/>
              <a:t>карт </a:t>
            </a:r>
            <a:r>
              <a:rPr lang="ru-RU" dirty="0" smtClean="0"/>
              <a:t>ученика на которой родители ставят подписи можно найти в Приложении №1 Дого</a:t>
            </a:r>
            <a:r>
              <a:rPr lang="ru-RU" dirty="0"/>
              <a:t>в</a:t>
            </a:r>
            <a:r>
              <a:rPr lang="ru-RU" dirty="0" smtClean="0"/>
              <a:t>ора оферты. На листе заявок для выпуска карт родитель помимо подписи может оставить свой электронный адрес, либо номер телефона для регистрации в информационной системе (например, чтобы получить пароль для входа);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Карты изготавливаются сразу на всю школу, а далее развозятся ответственным сотрудникам. Контакты сотрудников получены в управлении образования и будут использоваться курьерами для связи. Пожалуйста, будьте на связи в декабре.</a:t>
            </a:r>
          </a:p>
        </p:txBody>
      </p:sp>
    </p:spTree>
    <p:extLst>
      <p:ext uri="{BB962C8B-B14F-4D97-AF65-F5344CB8AC3E}">
        <p14:creationId xmlns:p14="http://schemas.microsoft.com/office/powerpoint/2010/main" xmlns="" val="336843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95</TotalTime>
  <Words>113</Words>
  <Application>Microsoft Office PowerPoint</Application>
  <PresentationFormat>Экран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Добро</dc:creator>
  <cp:lastModifiedBy>Елена</cp:lastModifiedBy>
  <cp:revision>18</cp:revision>
  <dcterms:created xsi:type="dcterms:W3CDTF">2014-11-05T00:59:29Z</dcterms:created>
  <dcterms:modified xsi:type="dcterms:W3CDTF">2014-11-11T09:27:05Z</dcterms:modified>
</cp:coreProperties>
</file>